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sldIdLst>
    <p:sldId id="256" r:id="rId2"/>
    <p:sldId id="257" r:id="rId3"/>
    <p:sldId id="258" r:id="rId4"/>
    <p:sldId id="259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2" r:id="rId19"/>
    <p:sldId id="293" r:id="rId20"/>
    <p:sldId id="291" r:id="rId21"/>
    <p:sldId id="290" r:id="rId22"/>
    <p:sldId id="294" r:id="rId23"/>
    <p:sldId id="295" r:id="rId24"/>
    <p:sldId id="297" r:id="rId25"/>
    <p:sldId id="296" r:id="rId26"/>
    <p:sldId id="298" r:id="rId27"/>
    <p:sldId id="300" r:id="rId28"/>
    <p:sldId id="299" r:id="rId29"/>
    <p:sldId id="309" r:id="rId30"/>
    <p:sldId id="31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11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CC151-1652-4359-B49B-6EA51DD419A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7E4C6-D798-4B7A-A1DE-75A7D772F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2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CC151-1652-4359-B49B-6EA51DD419A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7E4C6-D798-4B7A-A1DE-75A7D772F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846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CC151-1652-4359-B49B-6EA51DD419A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7E4C6-D798-4B7A-A1DE-75A7D772F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15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CC151-1652-4359-B49B-6EA51DD419A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7E4C6-D798-4B7A-A1DE-75A7D772FAB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8912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CC151-1652-4359-B49B-6EA51DD419A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7E4C6-D798-4B7A-A1DE-75A7D772F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84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CC151-1652-4359-B49B-6EA51DD419A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7E4C6-D798-4B7A-A1DE-75A7D772F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81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CC151-1652-4359-B49B-6EA51DD419A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7E4C6-D798-4B7A-A1DE-75A7D772F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51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CC151-1652-4359-B49B-6EA51DD419A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7E4C6-D798-4B7A-A1DE-75A7D772F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264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CC151-1652-4359-B49B-6EA51DD419A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7E4C6-D798-4B7A-A1DE-75A7D772F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675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CC151-1652-4359-B49B-6EA51DD419A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7E4C6-D798-4B7A-A1DE-75A7D772F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335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CC151-1652-4359-B49B-6EA51DD419A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7E4C6-D798-4B7A-A1DE-75A7D772F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69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CC151-1652-4359-B49B-6EA51DD419A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7E4C6-D798-4B7A-A1DE-75A7D772F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990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CC151-1652-4359-B49B-6EA51DD419A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7E4C6-D798-4B7A-A1DE-75A7D772F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01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CC151-1652-4359-B49B-6EA51DD419A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7E4C6-D798-4B7A-A1DE-75A7D772F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70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CC151-1652-4359-B49B-6EA51DD419A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7E4C6-D798-4B7A-A1DE-75A7D772F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908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CC151-1652-4359-B49B-6EA51DD419A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7E4C6-D798-4B7A-A1DE-75A7D772F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34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CC151-1652-4359-B49B-6EA51DD419A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7E4C6-D798-4B7A-A1DE-75A7D772F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91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31CC151-1652-4359-B49B-6EA51DD419A7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7E4C6-D798-4B7A-A1DE-75A7D772FA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64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257C9A6-FCA2-4744-907A-D1F869DC08BD}"/>
              </a:ext>
            </a:extLst>
          </p:cNvPr>
          <p:cNvSpPr/>
          <p:nvPr/>
        </p:nvSpPr>
        <p:spPr>
          <a:xfrm>
            <a:off x="9626604" y="618564"/>
            <a:ext cx="2161986" cy="2178424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419075-4F67-4151-B030-86E23562B4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5297">
            <a:off x="802400" y="2417321"/>
            <a:ext cx="2485711" cy="30851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4CC4D4-7F5B-49B9-8E7B-5CEFEAD61B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679" y="506597"/>
            <a:ext cx="5336721" cy="3735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nstrumental-hemasi-S13 (2)">
            <a:hlinkClick r:id="" action="ppaction://media"/>
            <a:extLst>
              <a:ext uri="{FF2B5EF4-FFF2-40B4-BE49-F238E27FC236}">
                <a16:creationId xmlns:a16="http://schemas.microsoft.com/office/drawing/2014/main" id="{501BF22E-5EE1-4D0A-BC6D-0EC808ECFA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157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88734">
        <p15:prstTrans prst="curtains"/>
      </p:transition>
    </mc:Choice>
    <mc:Fallback>
      <p:transition spd="slow" advTm="1887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E998DF-0C3F-4514-9B2D-3B737768A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" b="368"/>
          <a:stretch/>
        </p:blipFill>
        <p:spPr>
          <a:xfrm>
            <a:off x="2876739" y="271462"/>
            <a:ext cx="6181725" cy="6181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>
                <a:lumMod val="9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48994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0B5630-29B8-4859-8AC2-C11CDE7B1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9" b="5419"/>
          <a:stretch/>
        </p:blipFill>
        <p:spPr>
          <a:xfrm>
            <a:off x="409575" y="319088"/>
            <a:ext cx="8915400" cy="62198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158EF74-95A3-4545-9BA3-9978DB9E3AB0}"/>
              </a:ext>
            </a:extLst>
          </p:cNvPr>
          <p:cNvSpPr/>
          <p:nvPr/>
        </p:nvSpPr>
        <p:spPr>
          <a:xfrm>
            <a:off x="9601200" y="319088"/>
            <a:ext cx="2400300" cy="362902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47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0B5630-29B8-4859-8AC2-C11CDE7B1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409575" y="319088"/>
            <a:ext cx="8915400" cy="62198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158EF74-95A3-4545-9BA3-9978DB9E3AB0}"/>
              </a:ext>
            </a:extLst>
          </p:cNvPr>
          <p:cNvSpPr/>
          <p:nvPr/>
        </p:nvSpPr>
        <p:spPr>
          <a:xfrm>
            <a:off x="9601200" y="319088"/>
            <a:ext cx="2400300" cy="362902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261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0B5630-29B8-4859-8AC2-C11CDE7B1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409575" y="319088"/>
            <a:ext cx="8915400" cy="62198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158EF74-95A3-4545-9BA3-9978DB9E3AB0}"/>
              </a:ext>
            </a:extLst>
          </p:cNvPr>
          <p:cNvSpPr/>
          <p:nvPr/>
        </p:nvSpPr>
        <p:spPr>
          <a:xfrm>
            <a:off x="9601200" y="319088"/>
            <a:ext cx="2400300" cy="362902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69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E998DF-0C3F-4514-9B2D-3B737768A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" b="549"/>
          <a:stretch/>
        </p:blipFill>
        <p:spPr>
          <a:xfrm>
            <a:off x="2876739" y="271462"/>
            <a:ext cx="6181725" cy="6181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>
                <a:lumMod val="9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41896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0B5630-29B8-4859-8AC2-C11CDE7B1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409575" y="542924"/>
            <a:ext cx="8594555" cy="59959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158EF74-95A3-4545-9BA3-9978DB9E3AB0}"/>
              </a:ext>
            </a:extLst>
          </p:cNvPr>
          <p:cNvSpPr/>
          <p:nvPr/>
        </p:nvSpPr>
        <p:spPr>
          <a:xfrm>
            <a:off x="9601200" y="319088"/>
            <a:ext cx="2400300" cy="362902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62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0B5630-29B8-4859-8AC2-C11CDE7B1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409575" y="542924"/>
            <a:ext cx="8594555" cy="59959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158EF74-95A3-4545-9BA3-9978DB9E3AB0}"/>
              </a:ext>
            </a:extLst>
          </p:cNvPr>
          <p:cNvSpPr/>
          <p:nvPr/>
        </p:nvSpPr>
        <p:spPr>
          <a:xfrm>
            <a:off x="9601200" y="319088"/>
            <a:ext cx="2400300" cy="362902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633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E998DF-0C3F-4514-9B2D-3B737768A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75"/>
          <a:stretch/>
        </p:blipFill>
        <p:spPr>
          <a:xfrm>
            <a:off x="2876739" y="271462"/>
            <a:ext cx="6181725" cy="6181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>
                <a:lumMod val="9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0740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0B5630-29B8-4859-8AC2-C11CDE7B1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409575" y="542924"/>
            <a:ext cx="8594555" cy="59959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158EF74-95A3-4545-9BA3-9978DB9E3AB0}"/>
              </a:ext>
            </a:extLst>
          </p:cNvPr>
          <p:cNvSpPr/>
          <p:nvPr/>
        </p:nvSpPr>
        <p:spPr>
          <a:xfrm>
            <a:off x="9601200" y="319088"/>
            <a:ext cx="2400300" cy="362902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079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0B5630-29B8-4859-8AC2-C11CDE7B1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409575" y="542924"/>
            <a:ext cx="8594555" cy="59959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158EF74-95A3-4545-9BA3-9978DB9E3AB0}"/>
              </a:ext>
            </a:extLst>
          </p:cNvPr>
          <p:cNvSpPr/>
          <p:nvPr/>
        </p:nvSpPr>
        <p:spPr>
          <a:xfrm>
            <a:off x="9601200" y="319088"/>
            <a:ext cx="2400300" cy="362902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58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9257C9A6-FCA2-4744-907A-D1F869DC08BD}"/>
              </a:ext>
            </a:extLst>
          </p:cNvPr>
          <p:cNvSpPr/>
          <p:nvPr/>
        </p:nvSpPr>
        <p:spPr>
          <a:xfrm>
            <a:off x="9626604" y="618564"/>
            <a:ext cx="2161986" cy="2178424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419075-4F67-4151-B030-86E23562B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355" y="646135"/>
            <a:ext cx="3760318" cy="55657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47744FA-6D4D-4728-BB2B-C5D62DBBD1EE}"/>
              </a:ext>
            </a:extLst>
          </p:cNvPr>
          <p:cNvSpPr/>
          <p:nvPr/>
        </p:nvSpPr>
        <p:spPr>
          <a:xfrm>
            <a:off x="3844821" y="2306687"/>
            <a:ext cx="686277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چارت سازمانی </a:t>
            </a:r>
          </a:p>
          <a:p>
            <a:pPr algn="ctr"/>
            <a:r>
              <a:rPr lang="fa-IR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دبیرستان نمونه دولتی مطهره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5535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0B5630-29B8-4859-8AC2-C11CDE7B1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409575" y="542924"/>
            <a:ext cx="8594555" cy="59959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158EF74-95A3-4545-9BA3-9978DB9E3AB0}"/>
              </a:ext>
            </a:extLst>
          </p:cNvPr>
          <p:cNvSpPr/>
          <p:nvPr/>
        </p:nvSpPr>
        <p:spPr>
          <a:xfrm>
            <a:off x="9601200" y="319088"/>
            <a:ext cx="2400300" cy="362902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059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0B5630-29B8-4859-8AC2-C11CDE7B1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409575" y="542924"/>
            <a:ext cx="8594555" cy="59959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158EF74-95A3-4545-9BA3-9978DB9E3AB0}"/>
              </a:ext>
            </a:extLst>
          </p:cNvPr>
          <p:cNvSpPr/>
          <p:nvPr/>
        </p:nvSpPr>
        <p:spPr>
          <a:xfrm>
            <a:off x="9601200" y="319088"/>
            <a:ext cx="2400300" cy="362902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06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0B5630-29B8-4859-8AC2-C11CDE7B1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409575" y="542924"/>
            <a:ext cx="8594555" cy="59959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158EF74-95A3-4545-9BA3-9978DB9E3AB0}"/>
              </a:ext>
            </a:extLst>
          </p:cNvPr>
          <p:cNvSpPr/>
          <p:nvPr/>
        </p:nvSpPr>
        <p:spPr>
          <a:xfrm>
            <a:off x="9601200" y="319088"/>
            <a:ext cx="2400300" cy="362902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77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E998DF-0C3F-4514-9B2D-3B737768A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" b="909"/>
          <a:stretch/>
        </p:blipFill>
        <p:spPr>
          <a:xfrm>
            <a:off x="2876739" y="271462"/>
            <a:ext cx="6181725" cy="6181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>
                <a:lumMod val="9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25335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0B5630-29B8-4859-8AC2-C11CDE7B1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409575" y="542924"/>
            <a:ext cx="8594555" cy="59959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158EF74-95A3-4545-9BA3-9978DB9E3AB0}"/>
              </a:ext>
            </a:extLst>
          </p:cNvPr>
          <p:cNvSpPr/>
          <p:nvPr/>
        </p:nvSpPr>
        <p:spPr>
          <a:xfrm>
            <a:off x="9601200" y="319088"/>
            <a:ext cx="2400300" cy="362902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71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0B5630-29B8-4859-8AC2-C11CDE7B1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409575" y="542924"/>
            <a:ext cx="8594555" cy="59959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158EF74-95A3-4545-9BA3-9978DB9E3AB0}"/>
              </a:ext>
            </a:extLst>
          </p:cNvPr>
          <p:cNvSpPr/>
          <p:nvPr/>
        </p:nvSpPr>
        <p:spPr>
          <a:xfrm>
            <a:off x="9601200" y="319088"/>
            <a:ext cx="2400300" cy="362902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713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0B5630-29B8-4859-8AC2-C11CDE7B1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409575" y="542924"/>
            <a:ext cx="8594555" cy="59959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158EF74-95A3-4545-9BA3-9978DB9E3AB0}"/>
              </a:ext>
            </a:extLst>
          </p:cNvPr>
          <p:cNvSpPr/>
          <p:nvPr/>
        </p:nvSpPr>
        <p:spPr>
          <a:xfrm>
            <a:off x="9601200" y="319088"/>
            <a:ext cx="2400300" cy="362902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38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0B5630-29B8-4859-8AC2-C11CDE7B1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409575" y="542924"/>
            <a:ext cx="8594555" cy="59959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158EF74-95A3-4545-9BA3-9978DB9E3AB0}"/>
              </a:ext>
            </a:extLst>
          </p:cNvPr>
          <p:cNvSpPr/>
          <p:nvPr/>
        </p:nvSpPr>
        <p:spPr>
          <a:xfrm>
            <a:off x="9601200" y="319088"/>
            <a:ext cx="2400300" cy="362902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82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0B5630-29B8-4859-8AC2-C11CDE7B1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409575" y="542924"/>
            <a:ext cx="8594555" cy="59959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158EF74-95A3-4545-9BA3-9978DB9E3AB0}"/>
              </a:ext>
            </a:extLst>
          </p:cNvPr>
          <p:cNvSpPr/>
          <p:nvPr/>
        </p:nvSpPr>
        <p:spPr>
          <a:xfrm>
            <a:off x="9601200" y="319088"/>
            <a:ext cx="2400300" cy="362902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30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E998DF-0C3F-4514-9B2D-3B737768A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" b="549"/>
          <a:stretch/>
        </p:blipFill>
        <p:spPr>
          <a:xfrm>
            <a:off x="2876739" y="271462"/>
            <a:ext cx="6181725" cy="6181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>
                <a:lumMod val="9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900852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E998DF-0C3F-4514-9B2D-3B737768A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739" y="271462"/>
            <a:ext cx="6181725" cy="6181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>
                <a:lumMod val="9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25465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0B5630-29B8-4859-8AC2-C11CDE7B1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409575" y="542924"/>
            <a:ext cx="8594555" cy="59959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158EF74-95A3-4545-9BA3-9978DB9E3AB0}"/>
              </a:ext>
            </a:extLst>
          </p:cNvPr>
          <p:cNvSpPr/>
          <p:nvPr/>
        </p:nvSpPr>
        <p:spPr>
          <a:xfrm>
            <a:off x="9601200" y="319088"/>
            <a:ext cx="2400300" cy="362902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563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E998DF-0C3F-4514-9B2D-3B737768A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" b="549"/>
          <a:stretch/>
        </p:blipFill>
        <p:spPr>
          <a:xfrm>
            <a:off x="2876739" y="271462"/>
            <a:ext cx="6181725" cy="6181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>
                <a:lumMod val="9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28050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0B5630-29B8-4859-8AC2-C11CDE7B1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409575" y="542924"/>
            <a:ext cx="8594555" cy="59959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158EF74-95A3-4545-9BA3-9978DB9E3AB0}"/>
              </a:ext>
            </a:extLst>
          </p:cNvPr>
          <p:cNvSpPr/>
          <p:nvPr/>
        </p:nvSpPr>
        <p:spPr>
          <a:xfrm>
            <a:off x="9601200" y="319088"/>
            <a:ext cx="2400300" cy="362902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79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E998DF-0C3F-4514-9B2D-3B737768A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" b="1043"/>
          <a:stretch/>
        </p:blipFill>
        <p:spPr>
          <a:xfrm>
            <a:off x="2876739" y="271462"/>
            <a:ext cx="6181725" cy="6181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>
                <a:lumMod val="9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29864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0B5630-29B8-4859-8AC2-C11CDE7B1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409575" y="542924"/>
            <a:ext cx="8594555" cy="59959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158EF74-95A3-4545-9BA3-9978DB9E3AB0}"/>
              </a:ext>
            </a:extLst>
          </p:cNvPr>
          <p:cNvSpPr/>
          <p:nvPr/>
        </p:nvSpPr>
        <p:spPr>
          <a:xfrm>
            <a:off x="9601200" y="319088"/>
            <a:ext cx="2400300" cy="362902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62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E998DF-0C3F-4514-9B2D-3B737768A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" b="954"/>
          <a:stretch/>
        </p:blipFill>
        <p:spPr>
          <a:xfrm>
            <a:off x="2876739" y="271462"/>
            <a:ext cx="6181725" cy="6181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>
                <a:lumMod val="9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86089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0B5630-29B8-4859-8AC2-C11CDE7B1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409575" y="542924"/>
            <a:ext cx="8594555" cy="59959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158EF74-95A3-4545-9BA3-9978DB9E3AB0}"/>
              </a:ext>
            </a:extLst>
          </p:cNvPr>
          <p:cNvSpPr/>
          <p:nvPr/>
        </p:nvSpPr>
        <p:spPr>
          <a:xfrm>
            <a:off x="9601200" y="319088"/>
            <a:ext cx="2400300" cy="362902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602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E998DF-0C3F-4514-9B2D-3B737768A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" b="549"/>
          <a:stretch/>
        </p:blipFill>
        <p:spPr>
          <a:xfrm>
            <a:off x="2876739" y="271462"/>
            <a:ext cx="6181725" cy="6181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>
                <a:lumMod val="9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309223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0B5630-29B8-4859-8AC2-C11CDE7B1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409575" y="542924"/>
            <a:ext cx="8594555" cy="59959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158EF74-95A3-4545-9BA3-9978DB9E3AB0}"/>
              </a:ext>
            </a:extLst>
          </p:cNvPr>
          <p:cNvSpPr/>
          <p:nvPr/>
        </p:nvSpPr>
        <p:spPr>
          <a:xfrm>
            <a:off x="9601200" y="319088"/>
            <a:ext cx="2400300" cy="3629026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14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E998DF-0C3F-4514-9B2D-3B737768A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7" b="10547"/>
          <a:stretch/>
        </p:blipFill>
        <p:spPr>
          <a:xfrm>
            <a:off x="733615" y="581025"/>
            <a:ext cx="3771710" cy="55102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1">
                <a:lumMod val="9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0FC0B0-57C1-4E56-8A70-6F1107333E08}"/>
              </a:ext>
            </a:extLst>
          </p:cNvPr>
          <p:cNvSpPr/>
          <p:nvPr/>
        </p:nvSpPr>
        <p:spPr>
          <a:xfrm>
            <a:off x="4600457" y="3181886"/>
            <a:ext cx="748676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با آرزوی موفقیت برای همکاران </a:t>
            </a:r>
          </a:p>
          <a:p>
            <a:pPr algn="ctr"/>
            <a:r>
              <a:rPr lang="fa-IR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عزیزمان در آموزشگاه نمونه دولتی مطهره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24CBD44-9A38-44FA-B851-AF3CA30B65E6}"/>
              </a:ext>
            </a:extLst>
          </p:cNvPr>
          <p:cNvSpPr/>
          <p:nvPr/>
        </p:nvSpPr>
        <p:spPr>
          <a:xfrm>
            <a:off x="9712329" y="581025"/>
            <a:ext cx="2161986" cy="2178424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769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0B5630-29B8-4859-8AC2-C11CDE7B1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319088"/>
            <a:ext cx="9886950" cy="62198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47448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0B5630-29B8-4859-8AC2-C11CDE7B1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" b="116"/>
          <a:stretch/>
        </p:blipFill>
        <p:spPr>
          <a:xfrm>
            <a:off x="409575" y="319088"/>
            <a:ext cx="9886950" cy="62198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97931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0B5630-29B8-4859-8AC2-C11CDE7B1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" b="116"/>
          <a:stretch/>
        </p:blipFill>
        <p:spPr>
          <a:xfrm>
            <a:off x="409575" y="319088"/>
            <a:ext cx="9886950" cy="62198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3544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0B5630-29B8-4859-8AC2-C11CDE7B1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" b="116"/>
          <a:stretch/>
        </p:blipFill>
        <p:spPr>
          <a:xfrm>
            <a:off x="409575" y="319088"/>
            <a:ext cx="9886950" cy="62198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26578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0B5630-29B8-4859-8AC2-C11CDE7B1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" b="116"/>
          <a:stretch/>
        </p:blipFill>
        <p:spPr>
          <a:xfrm>
            <a:off x="409575" y="319088"/>
            <a:ext cx="9886950" cy="62198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19338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0B5630-29B8-4859-8AC2-C11CDE7B1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" b="116"/>
          <a:stretch/>
        </p:blipFill>
        <p:spPr>
          <a:xfrm>
            <a:off x="409575" y="319088"/>
            <a:ext cx="9886950" cy="62198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16122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121</TotalTime>
  <Words>17</Words>
  <Application>Microsoft Office PowerPoint</Application>
  <PresentationFormat>Widescreen</PresentationFormat>
  <Paragraphs>4</Paragraphs>
  <Slides>39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Century Gothic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 a</dc:creator>
  <cp:lastModifiedBy>z a</cp:lastModifiedBy>
  <cp:revision>10</cp:revision>
  <dcterms:created xsi:type="dcterms:W3CDTF">2023-10-23T06:39:03Z</dcterms:created>
  <dcterms:modified xsi:type="dcterms:W3CDTF">2023-10-23T08:40:57Z</dcterms:modified>
</cp:coreProperties>
</file>